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9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F523-1406-439A-B2BF-B9ACDB7B3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A7FD3-781C-4B2B-AFA9-F0EDC790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07F75-ABB1-48FD-BCA8-DF547F5C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AD87D-4583-400E-9471-205C7074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CE18B-0A45-43B1-BAEB-95BFB9E9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8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21C3-D707-4726-AE45-A36D1DB9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07640E-AF21-4DE4-9F53-C967A3016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EC2CE-D123-4BCF-B6B1-261C1D60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342F3-A2F3-46F1-97A5-3711C361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94CC-AEE8-403C-B811-95F97DA2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2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B1AF53-E69D-4714-A4B2-AA619E2C1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2A34F-28C0-48F8-99F0-AB5D5BDF6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2B7ED-0612-4693-A517-A1E17871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7DDC7-6111-450B-8B26-647944478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E409-37F5-4431-A709-922F54E9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2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5A5D-B364-4C34-BBCD-22BC0ACB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BEDC2-80D5-4B95-9A62-BBBA58F1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9324E-E305-4E13-A404-21EC6156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64031-0927-43CE-8CF4-D2E69CB4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B5DA4-2C34-46DE-9DF4-9DDF9B38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8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34A4-E58F-4B20-9BC7-D6135BBE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B157D-520A-44BD-8497-9253F4D2E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F9B5D-E9E6-4CAA-AAD1-AE082EB2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5558C-5375-4102-9105-6BA02992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7F30E-C112-42F4-AF61-EFF28C2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9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B664-7AFA-4033-862D-E0F55FE5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DFF1-38C5-49CB-A894-24E27C963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15991-5F7C-437A-9201-32A31456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017C4-B25E-4794-84FF-8F9BC19A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DC3CB-C7DA-4F9A-956C-80A4D7E4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7DE15-D3D7-4FCC-B0F4-0608770A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7235-92C2-4875-B906-006F913E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5404B-FD5B-40CD-B8B8-58EAE2257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A45EE-4F24-4FD4-898E-6589CAA16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EB5B0-89C2-4C61-8FC2-86AF5F895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A9E8D-EE7A-457D-B582-103A854F2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46A3F2-BE5B-475E-A270-A9ED7497E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2339D-0661-49EF-9732-A9C81188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4615C-C7C7-418A-9AD6-C64AF484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7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7EB2-BB49-4E76-A94A-3016945F1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56CA4-CBFB-4714-AAF9-BCD0354E2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7549A-5D49-4EDB-B326-D974944A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36734-E416-4BA2-960E-4B7EBCE7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9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18BE6-8CBB-40F8-838D-9BE4AD86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30D64-42AD-4B83-A9E1-6163E78A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89D89-7529-4405-8CE0-F31A1D94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61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4BB9-C69F-4DF4-8665-225F15AF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682A-448E-4EED-B537-90A6491D1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F88D5-DBFB-4E55-8E8D-FB1DAF333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85136-B56E-49CD-8B0E-AC31A593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8778C-4719-46DD-86A1-AEFE5B88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E8C4A-17A0-4391-BA11-B89DCCE6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8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5BCA-0105-4A23-889D-780AC47D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647B8F-05CE-4E75-8560-339CA77DE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FC946-B94E-4948-B9E4-9E6FA2DDA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DA1B0-5550-4AD9-BCFF-34FBBC36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BC2E9-FC50-46FE-81B4-082467FC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6208C-1940-4434-B70C-A98CB534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F56EF-EAA1-46A9-B56A-7906B9F8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8E11E-2F00-47E6-9A9D-1A1D84AA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8A60A-560C-4C13-8E5D-C51E18A33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345D0-3F66-4511-92FB-72D1870007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BB6D5-219D-4A19-93AB-9A890F601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F6E08-EF38-4349-9F43-FABC450E0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E0D0F-5171-432D-AC0A-90D84220B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1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2CF29-5388-4E17-9E92-9C08F8CF1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31696-225E-48F1-BEDB-9B57FD67D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2290F-76D5-418C-BA1E-D3415F2C2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581150"/>
            <a:ext cx="7448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4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1498-59D7-4AC4-BA51-4A262C83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14A3-3505-4FF9-8291-E77DFBDAF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B4DAB-37CA-4A5C-B6F9-863DB23C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62075"/>
            <a:ext cx="81153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0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CC74F-5B93-40FF-AC70-2E8331DF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F0234-0A13-49BF-B3C9-40325F328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7F9E7-004D-4E25-9DFA-E5F3409F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28737"/>
            <a:ext cx="81534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8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93A5-C1CF-4F6B-BDF6-A014CAA9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5A664-0748-47FC-AF66-167493833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1CC53-659A-4C82-AFFC-8907CCA3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323975"/>
            <a:ext cx="86296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4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2018-084D-4DB4-B5E3-B404CAD3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0B65-0440-40C5-BA01-698181970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7BE0A-9F6F-4546-A445-7B5E7DD9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276350"/>
            <a:ext cx="85058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7907-C6E1-4CA4-BC1E-BBFAD5D7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7BB9-FADD-4730-8DC2-2F65C8548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61FF2-A00B-43C8-ABDE-1DA3296A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81125"/>
            <a:ext cx="83439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17EF-C870-4AEA-86BB-B9D9940E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39E7-9E93-4913-8DAA-0D4BAFA6C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7888D-3436-4CB4-88F8-EDCC40593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295400"/>
            <a:ext cx="84772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8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D1898-37D1-4DA2-B0DD-75C87B3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F0988-6EAE-45E2-9010-F7178409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66551-8241-4B03-8CBE-6A1E1D45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19212"/>
            <a:ext cx="81819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6974-4479-4029-A966-6C347CE8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853E1-7B2E-4E92-B754-B4172EEB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57C45-3484-4097-8350-EB13710C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443037"/>
            <a:ext cx="85439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0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FB6F-5626-41E1-AEFE-BAD6DAA8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4D0C1-764E-4E4B-9EEE-6F3DACEFA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3D3CCA-C136-4442-B466-BCDEFF76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295400"/>
            <a:ext cx="8153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8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E1B0-C38D-40B1-9A47-DE67163B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0D5A-F384-4DBB-A08E-FDD986A40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2EDB-BE29-4A0F-A8BF-829D25C3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304925"/>
            <a:ext cx="80295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8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4989-B3BE-4F6B-A123-97E5DECB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BEFAA-912B-4CFD-9100-F0D71F995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7BA20-4D96-4836-AE86-496E15BD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457325"/>
            <a:ext cx="84963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23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044A-1829-4869-ACB8-8E48334A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C1F2-CAFF-4D90-81AD-D4A3FB9B1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9D99-D143-4149-8AC0-E5A1B1B92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266825"/>
            <a:ext cx="79914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51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276B-7801-4795-A0F5-66DE7310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A94AB-1CDD-4CB9-B1EC-4B92CFA48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6B483-EE5F-4B11-AFD6-A265B00A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423987"/>
            <a:ext cx="77914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A809-019F-4891-B9D2-E468EFFB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0295D-40DB-4348-B095-47B964A5C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21B79-7A1A-4657-8D39-CFE98A41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276350"/>
            <a:ext cx="7543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3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A546-EBBD-4ADE-8957-6C0EF6B5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B464-6AEC-4CCD-81B0-2CD264737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88A09-4718-4622-847D-76F089A3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743075"/>
            <a:ext cx="81057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17ED-1A27-4CFF-865D-7EA13D4E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0E36-D490-4EE1-8308-E927E00C3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E745E-9391-4BE6-B2B9-FBEECCD8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404937"/>
            <a:ext cx="77628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9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226D-2D6F-4453-A9B9-F2FB78260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EFA6-B098-41FC-AE83-D9B62E15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81DE7-84F8-4EA6-B584-52CC3417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662112"/>
            <a:ext cx="70961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01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0B6B-B4E2-4002-B7B1-FD829378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13986-A1FB-4A14-8706-DD6C76158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ED3A3-0F86-4594-8FEC-71B565A5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438275"/>
            <a:ext cx="79343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42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7289-EF79-41FC-96A2-665D2F20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72550-904B-46D4-A691-7AE54673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9A2E8-8D52-49FF-84D5-DB43E5A8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414462"/>
            <a:ext cx="78867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58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A27E-F950-4750-BD19-72E7414F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8731-18E6-4811-9B32-8F3362D30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CD83F-BEC7-4E36-B3D6-847D81C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371600"/>
            <a:ext cx="82772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23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F395-DB6C-478F-A022-E4E9BFAE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5A8BF-9D7E-47E3-B4E1-E525A6AE1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C5439-A7A4-4E23-B248-5184EDAC6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366837"/>
            <a:ext cx="75438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8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2180-E566-4211-9612-0190E83E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E5D7A-2110-48DB-9A97-8A769EE29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B8E8F-7259-4F27-A502-FB2ACB0C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443037"/>
            <a:ext cx="82105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06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F5EB0-422A-4DA4-B0AA-9B12987C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8DAA-3F25-461B-BA4B-E396156AE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5C99B-BD51-4C14-B71D-BFFBAF16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509712"/>
            <a:ext cx="82581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79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DB50-BCE2-40E7-AAE7-2B730893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C61A6-8EAA-4B61-A438-5D81AD9D1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DC388-24F9-45B3-ADA0-7E501709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624012"/>
            <a:ext cx="77057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DC4A-FB0C-40EC-8BE0-58BF40CD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3D31D-3E3C-4A87-94E0-D16C15F8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02BFC-ACBC-46ED-BB3F-68E9F7B2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314450"/>
            <a:ext cx="79152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87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A082-9691-400A-9909-632938E5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B103-6520-420E-B230-14C5AB132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E07FB-F57F-4748-B2FC-E54C11CF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43025"/>
            <a:ext cx="81343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7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859D7-9871-4818-9F43-A9E0AD1A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1F33-0CD5-4791-BE00-C5937C7D6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0BACB-8C46-4D03-80E7-83E41B2C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85875"/>
            <a:ext cx="82296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17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738F-6338-4FFA-8C23-9C4DB017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5C1DA-5CDE-4F71-B08F-488F7F576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A65E2-0301-4A6C-A28C-E4B757CB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247775"/>
            <a:ext cx="7991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45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88BF-2B27-4478-BD9C-83848F8D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11637-9E5F-49CE-BDCD-56B27D89A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2D303-9FFD-45DD-8C2D-3EF6FE87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538287"/>
            <a:ext cx="81248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75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6D6C-9B81-423D-8AAB-B0D8585C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85014-079C-491F-8B85-4CD59CFAD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81341-D01F-48A7-9175-A2D104B7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266825"/>
            <a:ext cx="82581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26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D89-ACE2-4E2C-95B3-C317761F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B2F14-B439-4906-8D8B-5567DE04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B35DF-4E93-409F-B79D-9FB8290F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33500"/>
            <a:ext cx="7620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4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4FD7-EA34-4DB4-BE07-41C13FCE2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4381A-AE59-4BEC-BAC3-6EBDB617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A3BC9-EC4E-423D-80B8-0CD2D23EB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357312"/>
            <a:ext cx="75914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6379-A18B-447D-820F-EA4707B0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A116-E040-45EA-83E8-4E1D5913B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82F4E-9826-4F1B-B910-F9131AD8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395412"/>
            <a:ext cx="82391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32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72A6-F2C7-41E7-9AF6-2827E308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96C5-5548-4576-AF7C-56603A98D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D9D5A-327A-487C-9E82-450F5796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476375"/>
            <a:ext cx="81438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63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210C-4719-433D-B9B2-90055869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FEC9-96AF-4184-97D6-185796DB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57AB3-1B57-4D51-9EF3-24DABAC3F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504950"/>
            <a:ext cx="8172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71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C8BA-163A-4E9A-BEBD-87A91B8F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A4F1-3CF7-4AFE-A477-C743C6167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56199-2EBA-4F56-B2AC-A753E31B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323975"/>
            <a:ext cx="83439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26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1CEC-FDFE-427C-A5A8-33EB16BA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EF358-C265-4E33-ACB0-B5E7A9318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C233A-352B-4A4F-BB7A-4DF4018C7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09687"/>
            <a:ext cx="81534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4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8FB4-B091-4970-8CAA-B458EA82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2E4B2-B8CA-4A20-9B8C-8C3997C4D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4BE87-A28C-40DE-9603-6BD9B448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481137"/>
            <a:ext cx="81343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40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B069-0EAB-41FD-A8D3-C6CFFF75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CA56-A7B3-4C2A-A169-CC0D87A65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34B5A-09FB-4C5C-9C06-95586173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495425"/>
            <a:ext cx="84296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0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AF3-04E3-41C0-8D5C-999210B8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EBF4-8D37-4AE8-A6C2-7A330497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C0A66-1C60-42B6-90F3-631B9EEB6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247775"/>
            <a:ext cx="79152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42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8306-3E16-4B54-A8A8-D7762EFB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184A-BC32-45DD-AE04-345BE5CD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B0E16-481D-4533-A23C-2450D306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219200"/>
            <a:ext cx="8391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2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BD3C-95D8-4038-B6A4-94CADA41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7A04-E7C4-405D-9471-C65B574D3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B04AA-4D89-45A2-8A23-4A25EE14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519237"/>
            <a:ext cx="74580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79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92BC-3F14-427D-9220-D89715EC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3406-B9E8-46C5-AFF0-33A28965C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53516-2C86-42C4-AF0F-BFFA005B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571625"/>
            <a:ext cx="79438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8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2859-4896-44F1-87F4-C294FBD0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B124B-4F89-4CF6-AF10-E421D44F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F4E8C-EAC4-4590-9FF7-6E0A3226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495425"/>
            <a:ext cx="79533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6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0B13-518A-4217-962E-EC6CB7BA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C1E3-6DD6-44F7-9A62-2707952B0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4031B-CED5-4EEA-BBB1-EB5ACF69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509712"/>
            <a:ext cx="7696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82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FB82-1787-4791-8421-2052938A0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ECD2C-BC7D-4402-9C7E-51587326E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FBD3D-1673-440B-8EA5-118AD5AD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28737"/>
            <a:ext cx="80867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0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3574-EDAA-4AAE-8E7E-E7CC016A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EE16-C149-457A-8B5E-64ADE528F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1898-365D-48D5-963A-046B3412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385887"/>
            <a:ext cx="79629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17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F5A8-A659-41B2-A542-8A377C58C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B550C-C767-429D-9540-27497405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EAA6F-BD1F-4552-8CBD-F39502D2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1533525"/>
            <a:ext cx="7324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70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AAC-A298-4D3A-8B17-4B0149F9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C757-899E-4F35-B157-D04D1FBB0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AC0E5-2111-452A-A8A1-897FEDA7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57312"/>
            <a:ext cx="79438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7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0B89-7DBA-41FB-9EB0-287175AB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B43E3-EDBB-4DA2-9982-D0A0DE2FB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BDA13-F21A-4484-B7DE-104B64DC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28750"/>
            <a:ext cx="8229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7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7DD5-A7BE-46A5-A4E4-FD7F90CC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EED8F-802B-4054-B04E-49D795907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B7699-43DD-4BA7-B7F6-05C140784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76350"/>
            <a:ext cx="8305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3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164E-0795-4315-9F97-0C30F5C9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EBA7-6265-43B2-9C12-C43D93771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65B35-5F13-433B-AE38-D6C87A30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419225"/>
            <a:ext cx="76485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6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9071-A701-4644-BCEF-F2AFACCB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E3BFA-02A5-40AB-9E1E-A3260A51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AE9C1-437F-4052-A49D-85053B89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333500"/>
            <a:ext cx="83724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23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849F-0192-4721-A60C-4E9F0ACB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21B10-964F-4318-B7CD-37F2E9B3C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C5674-CF24-42FA-B9F6-F0A3FBDF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343025"/>
            <a:ext cx="73818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4023-51FC-4D5B-B19D-9E63D2EB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53F6-5DE6-44E5-B953-13106724C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B1067-68A4-4199-8A6C-2DB31F09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419225"/>
            <a:ext cx="87249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16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749B-6645-4DF2-8C5C-9BE2A4A0D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75D2B-A585-4D4D-B623-E47B6AB08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79844-3D29-4C28-B781-6D06DA57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381125"/>
            <a:ext cx="81438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77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3876-DEEC-4B8A-BEE1-6B471B1C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85803-8D9E-44B2-9446-E35C87BF7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C2CC9-072F-43B3-A7D7-8649C90B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66850"/>
            <a:ext cx="7848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08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A880-07DA-47F9-AB1D-924F98B9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FECF5-C853-4DD6-AF37-B708EF07D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FFEDE-C77D-430F-827D-F045A294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71600"/>
            <a:ext cx="81819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42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6F6D-875B-402B-8053-156354FB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D8ED5-8B1E-46EC-94E4-BB14BCCB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F9F0A-BD48-4BA6-B373-2A84D73F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528762"/>
            <a:ext cx="82581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48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582F-3707-485E-9301-4339C93E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CAB2-24A6-44A6-8B0D-32764F627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7618-F8AC-4DCC-BE35-CBE6F3A17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481137"/>
            <a:ext cx="76581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3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9BE2-74D0-4736-81EE-B458C957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37C0-563E-4914-9AD9-A344E10D6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6EAD5-81F5-486E-8FDC-06418D823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538287"/>
            <a:ext cx="76962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95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76C14-115D-4359-B1DD-BBC11891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7AAC-D8D4-4828-9BDD-0E13E40DA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40A3E-9F99-46B8-BB47-9823F47D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462087"/>
            <a:ext cx="75723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67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FD0C5-07B8-48D8-BBDD-23404A61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3C08-14E0-4BBD-BF2D-60970EED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FE56C-9308-446B-BF15-C860B4D5E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1800225"/>
            <a:ext cx="70199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86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A276-D964-4445-89D4-0AA6EA93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E45AA-2548-4CBD-AA97-BA99F32CE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D3CA3-F8C2-4910-BBE8-F92C19F7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04937"/>
            <a:ext cx="72675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909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B1DE-2781-47AF-AEFC-2822A721A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40C3-1902-4B82-B724-40C2B41F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B8B21-F832-412A-8BA0-C0641A86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433512"/>
            <a:ext cx="81343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1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5CE7-2D96-41B8-9A7F-E0DD415F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0E89-5409-424D-B2F8-B69C9611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77C21-A855-4F5D-9C9D-86E743C9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438275"/>
            <a:ext cx="83915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0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8C9D-55B0-4E82-B9EB-CD76E40F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0C88-392A-4CCA-9FFF-874B9CC52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101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29CC-6ABE-45E0-91B6-232F456B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B9429-769E-4A2C-8C82-103675F8C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52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94C2-A0F0-4F5C-9784-AAB09F5A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F0E32-9244-4C13-AD1E-B5763133D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594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F6BA-25D3-4826-AF1A-66005A4A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0499-029E-4390-B60E-DE5777E82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439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CAD2-4BD6-4E9A-8030-3391F020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045A8-A6A3-4C59-AAEA-1A5C8DE19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5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9ED1-19EF-4183-AE08-36676479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64049-9966-44D4-8861-C4B24EE0A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88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83B9-C0A7-4BEF-8914-19EA73BE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CE0C9-B89F-45D1-A65E-F39AF2C7F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38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DBB84-78EB-4EAE-BEFB-484E2282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C9068-2DC7-4B02-9F19-E086F0EE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328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BF81-4FAD-4375-A50A-31C59EBE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6DEF8-1027-4EB0-A4C6-0C67D29F6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0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C446-24C8-4B16-A756-2FD890C4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40D0F-F03D-4BFE-A8D6-29C46139E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8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7960-1954-4E10-AF1C-21D4A808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630BC-00FF-4A41-8671-6084591D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DCA3E-314D-41F3-B86F-C5496653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343025"/>
            <a:ext cx="82486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888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52B8-DB79-4BF5-812F-DB87EEF5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062-B210-4890-86A1-6E8330E89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3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2E42-5F32-4D0C-8D11-38C2AD71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3F643-EAB7-4A20-8C99-AC6A45F9A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479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3AAB-C686-4D89-895A-6890CC97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E44E0-9310-46CA-B78E-CCAD5CD40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30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6C1B-ED04-4DE3-B4F0-C7E5A48DF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0088-5E7B-4419-BCA2-AA03ECC8B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970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3A1E-C2B7-48BA-A8DE-BC3077C2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3BA38-985F-40D6-A8CC-E354E728A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44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4FB9-A560-4DFA-9B0F-170113FA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F9501-1494-4FD6-B396-8464A79E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48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DAFE-319E-4DBB-B0C1-0D79A8E35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AE01-09BA-422E-8920-21E901258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05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3E86-5842-4BBC-9FCD-2BC80DE3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988C-E010-4822-B8D0-BBA32A1B0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427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C628-FDB0-4878-80F1-60BAB5B5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63F81-6EED-4AB7-B261-E87E3BE9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828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D228-94AF-43F7-B6F9-2624499D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0D1F-D9C9-4D04-B24A-815BA90C5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0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26B2-3E5E-429F-BF6F-528C4BF5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26408-3285-4DF6-ADE6-94F809F5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1740D-7495-4D2B-951F-FB9A48FF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14450"/>
            <a:ext cx="81057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96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D2D5-9A20-40E4-89A3-D1050BBC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635E-B89A-4BBE-91FD-D1890289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802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753D-F7D0-40C6-AD9C-3D155E60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92E39-02B1-41A6-8EC8-5EBD479DE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92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9648B75D632F418F95F1BE46CB7253" ma:contentTypeVersion="9" ma:contentTypeDescription="Create a new document." ma:contentTypeScope="" ma:versionID="e97c2aeebda33dd0a03d38c280b37aed">
  <xsd:schema xmlns:xsd="http://www.w3.org/2001/XMLSchema" xmlns:xs="http://www.w3.org/2001/XMLSchema" xmlns:p="http://schemas.microsoft.com/office/2006/metadata/properties" xmlns:ns2="dc10550c-c4e1-4aa7-a0cf-843d837164d3" targetNamespace="http://schemas.microsoft.com/office/2006/metadata/properties" ma:root="true" ma:fieldsID="aee2b288ff6b519a31b57a16cf4e13cb" ns2:_="">
    <xsd:import namespace="dc10550c-c4e1-4aa7-a0cf-843d837164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10550c-c4e1-4aa7-a0cf-843d83716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42FFBE-23B8-4EEF-A108-DB3E3F104CAB}"/>
</file>

<file path=customXml/itemProps2.xml><?xml version="1.0" encoding="utf-8"?>
<ds:datastoreItem xmlns:ds="http://schemas.openxmlformats.org/officeDocument/2006/customXml" ds:itemID="{20A79BB1-8587-4658-82CD-2544451E89A5}"/>
</file>

<file path=customXml/itemProps3.xml><?xml version="1.0" encoding="utf-8"?>
<ds:datastoreItem xmlns:ds="http://schemas.openxmlformats.org/officeDocument/2006/customXml" ds:itemID="{33920A50-6BDB-4170-A1A9-D2279BF7E1BD}"/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0</Words>
  <Application>Microsoft Office PowerPoint</Application>
  <PresentationFormat>Widescreen</PresentationFormat>
  <Paragraphs>0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8</cp:revision>
  <dcterms:created xsi:type="dcterms:W3CDTF">2022-07-25T20:38:40Z</dcterms:created>
  <dcterms:modified xsi:type="dcterms:W3CDTF">2022-07-26T05:22:05Z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17d80d-b29e-4564-bcc8-1d711dae1c3a_Enabled">
    <vt:lpwstr>true</vt:lpwstr>
  </property>
  <property fmtid="{D5CDD505-2E9C-101B-9397-08002B2CF9AE}" pid="3" name="MSIP_Label_1717d80d-b29e-4564-bcc8-1d711dae1c3a_SetDate">
    <vt:lpwstr>2022-07-25T20:38:46Z</vt:lpwstr>
  </property>
  <property fmtid="{D5CDD505-2E9C-101B-9397-08002B2CF9AE}" pid="4" name="MSIP_Label_1717d80d-b29e-4564-bcc8-1d711dae1c3a_Method">
    <vt:lpwstr>Privileged</vt:lpwstr>
  </property>
  <property fmtid="{D5CDD505-2E9C-101B-9397-08002B2CF9AE}" pid="5" name="MSIP_Label_1717d80d-b29e-4564-bcc8-1d711dae1c3a_Name">
    <vt:lpwstr>1717d80d-b29e-4564-bcc8-1d711dae1c3a</vt:lpwstr>
  </property>
  <property fmtid="{D5CDD505-2E9C-101B-9397-08002B2CF9AE}" pid="6" name="MSIP_Label_1717d80d-b29e-4564-bcc8-1d711dae1c3a_SiteId">
    <vt:lpwstr>96ece526-9c7d-48b0-8daf-8b93c90a5d18</vt:lpwstr>
  </property>
  <property fmtid="{D5CDD505-2E9C-101B-9397-08002B2CF9AE}" pid="7" name="MSIP_Label_1717d80d-b29e-4564-bcc8-1d711dae1c3a_ActionId">
    <vt:lpwstr>bedebff9-c13b-4c3e-b8a2-b71f2d9b71e4</vt:lpwstr>
  </property>
  <property fmtid="{D5CDD505-2E9C-101B-9397-08002B2CF9AE}" pid="8" name="MSIP_Label_1717d80d-b29e-4564-bcc8-1d711dae1c3a_ContentBits">
    <vt:lpwstr>0</vt:lpwstr>
  </property>
  <property fmtid="{D5CDD505-2E9C-101B-9397-08002B2CF9AE}" pid="9" name="ContentTypeId">
    <vt:lpwstr>0x010100E59648B75D632F418F95F1BE46CB7253</vt:lpwstr>
  </property>
</Properties>
</file>